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2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AF3F336-DF22-4FBD-B582-74C3F4116374}" type="datetimeFigureOut">
              <a:rPr lang="en-GB" smtClean="0"/>
              <a:t>21/09/2023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37A20087-22BD-4D63-806E-71861C742058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9949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3F336-DF22-4FBD-B582-74C3F4116374}" type="datetimeFigureOut">
              <a:rPr lang="en-GB" smtClean="0"/>
              <a:t>21/09/2023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20087-22BD-4D63-806E-71861C7420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4573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3F336-DF22-4FBD-B582-74C3F4116374}" type="datetimeFigureOut">
              <a:rPr lang="en-GB" smtClean="0"/>
              <a:t>21/09/2023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20087-22BD-4D63-806E-71861C742058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58134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3F336-DF22-4FBD-B582-74C3F4116374}" type="datetimeFigureOut">
              <a:rPr lang="en-GB" smtClean="0"/>
              <a:t>21/09/2023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20087-22BD-4D63-806E-71861C742058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02039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3F336-DF22-4FBD-B582-74C3F4116374}" type="datetimeFigureOut">
              <a:rPr lang="en-GB" smtClean="0"/>
              <a:t>21/09/2023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20087-22BD-4D63-806E-71861C7420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15604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3F336-DF22-4FBD-B582-74C3F4116374}" type="datetimeFigureOut">
              <a:rPr lang="en-GB" smtClean="0"/>
              <a:t>21/09/2023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20087-22BD-4D63-806E-71861C742058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85972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3F336-DF22-4FBD-B582-74C3F4116374}" type="datetimeFigureOut">
              <a:rPr lang="en-GB" smtClean="0"/>
              <a:t>21/09/2023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20087-22BD-4D63-806E-71861C742058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41329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3F336-DF22-4FBD-B582-74C3F4116374}" type="datetimeFigureOut">
              <a:rPr lang="en-GB" smtClean="0"/>
              <a:t>21/09/2023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20087-22BD-4D63-806E-71861C742058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07271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3F336-DF22-4FBD-B582-74C3F4116374}" type="datetimeFigureOut">
              <a:rPr lang="en-GB" smtClean="0"/>
              <a:t>21/09/2023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20087-22BD-4D63-806E-71861C742058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8797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3F336-DF22-4FBD-B582-74C3F4116374}" type="datetimeFigureOut">
              <a:rPr lang="en-GB" smtClean="0"/>
              <a:t>21/09/2023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20087-22BD-4D63-806E-71861C7420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4794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3F336-DF22-4FBD-B582-74C3F4116374}" type="datetimeFigureOut">
              <a:rPr lang="en-GB" smtClean="0"/>
              <a:t>21/09/2023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20087-22BD-4D63-806E-71861C742058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1045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3F336-DF22-4FBD-B582-74C3F4116374}" type="datetimeFigureOut">
              <a:rPr lang="en-GB" smtClean="0"/>
              <a:t>21/09/2023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20087-22BD-4D63-806E-71861C7420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9438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3F336-DF22-4FBD-B582-74C3F4116374}" type="datetimeFigureOut">
              <a:rPr lang="en-GB" smtClean="0"/>
              <a:t>21/09/2023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20087-22BD-4D63-806E-71861C742058}" type="slidenum">
              <a:rPr lang="en-GB" smtClean="0"/>
              <a:t>‹#›</a:t>
            </a:fld>
            <a:endParaRPr lang="en-GB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6202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3F336-DF22-4FBD-B582-74C3F4116374}" type="datetimeFigureOut">
              <a:rPr lang="en-GB" smtClean="0"/>
              <a:t>21/09/2023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20087-22BD-4D63-806E-71861C742058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9635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3F336-DF22-4FBD-B582-74C3F4116374}" type="datetimeFigureOut">
              <a:rPr lang="en-GB" smtClean="0"/>
              <a:t>21/09/2023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20087-22BD-4D63-806E-71861C7420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6523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3F336-DF22-4FBD-B582-74C3F4116374}" type="datetimeFigureOut">
              <a:rPr lang="en-GB" smtClean="0"/>
              <a:t>21/09/2023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20087-22BD-4D63-806E-71861C742058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21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3F336-DF22-4FBD-B582-74C3F4116374}" type="datetimeFigureOut">
              <a:rPr lang="en-GB" smtClean="0"/>
              <a:t>21/09/2023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20087-22BD-4D63-806E-71861C7420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1445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AF3F336-DF22-4FBD-B582-74C3F4116374}" type="datetimeFigureOut">
              <a:rPr lang="en-GB" smtClean="0"/>
              <a:t>21/09/2023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7A20087-22BD-4D63-806E-71861C7420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0529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  <p:sldLayoutId id="2147483844" r:id="rId12"/>
    <p:sldLayoutId id="2147483845" r:id="rId13"/>
    <p:sldLayoutId id="2147483846" r:id="rId14"/>
    <p:sldLayoutId id="2147483847" r:id="rId15"/>
    <p:sldLayoutId id="2147483848" r:id="rId16"/>
    <p:sldLayoutId id="214748384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DEF65-AD75-55D0-2C6E-7296ADD854B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Clinical Pharmacists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518BE1-7813-99E0-018C-B9EA30D826F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/>
              <a:t>Queensway Surger</a:t>
            </a:r>
            <a:r>
              <a:rPr lang="en-GB" dirty="0"/>
              <a:t>y</a:t>
            </a:r>
          </a:p>
        </p:txBody>
      </p:sp>
    </p:spTree>
    <p:extLst>
      <p:ext uri="{BB962C8B-B14F-4D97-AF65-F5344CB8AC3E}">
        <p14:creationId xmlns:p14="http://schemas.microsoft.com/office/powerpoint/2010/main" val="29125571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01D8A7-5292-16F5-76C5-8EB529C21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Roles and Competencies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450171-FA5B-27FD-EBED-F81FC2C169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GB" dirty="0"/>
              <a:t>Can help with day to day medication queries</a:t>
            </a:r>
          </a:p>
          <a:p>
            <a:r>
              <a:rPr lang="en-GB" dirty="0"/>
              <a:t>Medication Reviews</a:t>
            </a:r>
          </a:p>
          <a:p>
            <a:pPr lvl="1"/>
            <a:r>
              <a:rPr lang="en-GB" dirty="0"/>
              <a:t>Prevents polypharmacy</a:t>
            </a:r>
          </a:p>
          <a:p>
            <a:pPr lvl="1"/>
            <a:r>
              <a:rPr lang="en-GB" dirty="0"/>
              <a:t>Medication safety</a:t>
            </a:r>
          </a:p>
          <a:p>
            <a:pPr lvl="1"/>
            <a:r>
              <a:rPr lang="en-GB" dirty="0"/>
              <a:t>Waste reduction</a:t>
            </a:r>
          </a:p>
          <a:p>
            <a:pPr lvl="1"/>
            <a:r>
              <a:rPr lang="en-GB" dirty="0"/>
              <a:t>Care Homes</a:t>
            </a:r>
          </a:p>
          <a:p>
            <a:r>
              <a:rPr lang="en-GB" dirty="0"/>
              <a:t>Discharge Letters</a:t>
            </a:r>
          </a:p>
          <a:p>
            <a:r>
              <a:rPr lang="en-GB" dirty="0"/>
              <a:t>Chronic Condition Reviews</a:t>
            </a:r>
          </a:p>
          <a:p>
            <a:pPr lvl="1"/>
            <a:r>
              <a:rPr lang="en-GB" dirty="0"/>
              <a:t>BP</a:t>
            </a:r>
          </a:p>
          <a:p>
            <a:pPr lvl="1"/>
            <a:r>
              <a:rPr lang="en-GB" dirty="0"/>
              <a:t>Asthma</a:t>
            </a:r>
          </a:p>
          <a:p>
            <a:pPr lvl="1"/>
            <a:r>
              <a:rPr lang="en-GB" dirty="0"/>
              <a:t>Diabetes</a:t>
            </a:r>
          </a:p>
          <a:p>
            <a:r>
              <a:rPr lang="en-GB" dirty="0"/>
              <a:t>Review Blood tests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68298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D2101D-C3B4-0B7F-BC81-A19D5783D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Further Expansion of the Role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21AEB0-0A92-8B8C-F812-DEFE7BF429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Train to expand on skills and become and Advanced Clinical Practitioner (Masters course for 3 to 5 years)</a:t>
            </a:r>
          </a:p>
          <a:p>
            <a:pPr lvl="1"/>
            <a:r>
              <a:rPr lang="en-GB" dirty="0"/>
              <a:t>Allows diagnosis, treatment and examination of undifferentiated cases with GP supervisor on-hand for queries.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60755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58422-C5ED-82F5-4B93-39F38DF21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Benefits to the Surgery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D2BDC0-4C84-27E0-22A1-C822C8567D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Allows Medication Specialist input for Staff and Patients</a:t>
            </a:r>
          </a:p>
          <a:p>
            <a:r>
              <a:rPr lang="en-GB" dirty="0"/>
              <a:t>Allows more appointments for specific cases</a:t>
            </a:r>
          </a:p>
          <a:p>
            <a:r>
              <a:rPr lang="en-GB" dirty="0"/>
              <a:t>Provides continuity of care</a:t>
            </a:r>
          </a:p>
          <a:p>
            <a:r>
              <a:rPr lang="en-GB" dirty="0"/>
              <a:t>Reduces waste</a:t>
            </a:r>
          </a:p>
          <a:p>
            <a:r>
              <a:rPr lang="en-GB" dirty="0"/>
              <a:t>Reduces A+E admission due to medication related incidents</a:t>
            </a:r>
          </a:p>
          <a:p>
            <a:r>
              <a:rPr lang="en-GB" dirty="0"/>
              <a:t>Reduces calls to NHS 111 for medication related concerns</a:t>
            </a:r>
          </a:p>
          <a:p>
            <a:r>
              <a:rPr lang="en-GB" dirty="0"/>
              <a:t>Expansion of skills allows a wider range of appointments</a:t>
            </a:r>
          </a:p>
        </p:txBody>
      </p:sp>
    </p:spTree>
    <p:extLst>
      <p:ext uri="{BB962C8B-B14F-4D97-AF65-F5344CB8AC3E}">
        <p14:creationId xmlns:p14="http://schemas.microsoft.com/office/powerpoint/2010/main" val="6441351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4B6E6-8799-ED64-4D20-4EF8858EB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Current Pharmacists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A77898-20E0-C816-21EE-CD6A4F21B7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X1 ACP for Queensway</a:t>
            </a:r>
          </a:p>
          <a:p>
            <a:r>
              <a:rPr lang="en-GB" dirty="0"/>
              <a:t>X4 for the PCN</a:t>
            </a:r>
          </a:p>
          <a:p>
            <a:pPr lvl="1"/>
            <a:r>
              <a:rPr lang="en-GB" dirty="0"/>
              <a:t>X2 Prescribers and starting the ACP course</a:t>
            </a:r>
          </a:p>
        </p:txBody>
      </p:sp>
    </p:spTree>
    <p:extLst>
      <p:ext uri="{BB962C8B-B14F-4D97-AF65-F5344CB8AC3E}">
        <p14:creationId xmlns:p14="http://schemas.microsoft.com/office/powerpoint/2010/main" val="6838368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16</TotalTime>
  <Words>146</Words>
  <Application>Microsoft Office PowerPoint</Application>
  <PresentationFormat>Widescreen</PresentationFormat>
  <Paragraphs>30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Garamond</vt:lpstr>
      <vt:lpstr>Organic</vt:lpstr>
      <vt:lpstr>Clinical Pharmacists</vt:lpstr>
      <vt:lpstr>Roles and Competencies</vt:lpstr>
      <vt:lpstr>Further Expansion of the Role</vt:lpstr>
      <vt:lpstr>Benefits to the Surgery</vt:lpstr>
      <vt:lpstr>Current Pharmacists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Clinical Pharmacists</dc:title>
  <dc:creator>AGGARWAL, Kamal (THE QUEENSWAY SURGERY)</dc:creator>
  <cp:lastModifiedBy>CABBY, Janet (QUEENSWAY MEDICAL CENTRE - F81081)</cp:lastModifiedBy>
  <cp:revision>5</cp:revision>
  <cp:lastPrinted>2023-09-14T10:52:56Z</cp:lastPrinted>
  <dcterms:created xsi:type="dcterms:W3CDTF">2023-09-06T14:50:05Z</dcterms:created>
  <dcterms:modified xsi:type="dcterms:W3CDTF">2023-09-21T09:45:32Z</dcterms:modified>
</cp:coreProperties>
</file>